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1"/>
  </p:sldMasterIdLst>
  <p:sldIdLst>
    <p:sldId id="266" r:id="rId2"/>
    <p:sldId id="263" r:id="rId3"/>
    <p:sldId id="260" r:id="rId4"/>
    <p:sldId id="267" r:id="rId5"/>
    <p:sldId id="256" r:id="rId6"/>
    <p:sldId id="258" r:id="rId7"/>
    <p:sldId id="26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5998CC-6EA9-F15E-BD85-C7573123008A}" name="Simon Callus" initials="SC" userId="a0f9ca3e1125353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7323C3-60C6-4F32-B67B-A4C1976F23C8}" v="45" dt="2025-07-25T09:41:08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65"/>
  </p:normalViewPr>
  <p:slideViewPr>
    <p:cSldViewPr snapToGrid="0">
      <p:cViewPr varScale="1">
        <p:scale>
          <a:sx n="52" d="100"/>
          <a:sy n="52" d="100"/>
        </p:scale>
        <p:origin x="143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microsoft.com/office/2018/10/relationships/authors" Target="authors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Callus" userId="a0f9ca3e1125353d" providerId="LiveId" clId="{65ABBFBE-4FBB-4EE4-9381-78B0FAD822AE}"/>
    <pc:docChg chg="undo custSel modSld">
      <pc:chgData name="Simon Callus" userId="a0f9ca3e1125353d" providerId="LiveId" clId="{65ABBFBE-4FBB-4EE4-9381-78B0FAD822AE}" dt="2025-05-06T18:21:37.873" v="150" actId="14100"/>
      <pc:docMkLst>
        <pc:docMk/>
      </pc:docMkLst>
      <pc:sldChg chg="modSp mod">
        <pc:chgData name="Simon Callus" userId="a0f9ca3e1125353d" providerId="LiveId" clId="{65ABBFBE-4FBB-4EE4-9381-78B0FAD822AE}" dt="2025-05-06T18:19:58.566" v="147" actId="14100"/>
        <pc:sldMkLst>
          <pc:docMk/>
          <pc:sldMk cId="2688099221" sldId="256"/>
        </pc:sldMkLst>
        <pc:spChg chg="mod">
          <ac:chgData name="Simon Callus" userId="a0f9ca3e1125353d" providerId="LiveId" clId="{65ABBFBE-4FBB-4EE4-9381-78B0FAD822AE}" dt="2025-05-06T18:19:15.893" v="145" actId="255"/>
          <ac:spMkLst>
            <pc:docMk/>
            <pc:sldMk cId="2688099221" sldId="256"/>
            <ac:spMk id="2" creationId="{94946BA9-E9EB-6F34-59DD-F2337625FA43}"/>
          </ac:spMkLst>
        </pc:spChg>
        <pc:spChg chg="mod">
          <ac:chgData name="Simon Callus" userId="a0f9ca3e1125353d" providerId="LiveId" clId="{65ABBFBE-4FBB-4EE4-9381-78B0FAD822AE}" dt="2025-05-06T18:18:49.027" v="141" actId="14100"/>
          <ac:spMkLst>
            <pc:docMk/>
            <pc:sldMk cId="2688099221" sldId="256"/>
            <ac:spMk id="10" creationId="{65D75C11-6E2B-83BA-4066-E709439429AA}"/>
          </ac:spMkLst>
        </pc:spChg>
        <pc:cxnChg chg="mod">
          <ac:chgData name="Simon Callus" userId="a0f9ca3e1125353d" providerId="LiveId" clId="{65ABBFBE-4FBB-4EE4-9381-78B0FAD822AE}" dt="2025-05-06T18:19:45.700" v="146" actId="14100"/>
          <ac:cxnSpMkLst>
            <pc:docMk/>
            <pc:sldMk cId="2688099221" sldId="256"/>
            <ac:cxnSpMk id="12" creationId="{2E36BCED-04D4-FA6D-4910-2CEA28D90A26}"/>
          </ac:cxnSpMkLst>
        </pc:cxnChg>
        <pc:cxnChg chg="mod">
          <ac:chgData name="Simon Callus" userId="a0f9ca3e1125353d" providerId="LiveId" clId="{65ABBFBE-4FBB-4EE4-9381-78B0FAD822AE}" dt="2025-05-06T18:19:58.566" v="147" actId="14100"/>
          <ac:cxnSpMkLst>
            <pc:docMk/>
            <pc:sldMk cId="2688099221" sldId="256"/>
            <ac:cxnSpMk id="14" creationId="{B559A602-E3B8-5176-92A0-79786185DC8F}"/>
          </ac:cxnSpMkLst>
        </pc:cxnChg>
      </pc:sldChg>
      <pc:sldChg chg="modSp mod">
        <pc:chgData name="Simon Callus" userId="a0f9ca3e1125353d" providerId="LiveId" clId="{65ABBFBE-4FBB-4EE4-9381-78B0FAD822AE}" dt="2025-05-06T18:21:37.873" v="150" actId="14100"/>
        <pc:sldMkLst>
          <pc:docMk/>
          <pc:sldMk cId="4129591310" sldId="258"/>
        </pc:sldMkLst>
        <pc:spChg chg="mod">
          <ac:chgData name="Simon Callus" userId="a0f9ca3e1125353d" providerId="LiveId" clId="{65ABBFBE-4FBB-4EE4-9381-78B0FAD822AE}" dt="2025-05-06T18:16:27.036" v="129" actId="14100"/>
          <ac:spMkLst>
            <pc:docMk/>
            <pc:sldMk cId="4129591310" sldId="258"/>
            <ac:spMk id="2" creationId="{62C9F2D4-BA0C-64C5-2B40-DCAA831548E7}"/>
          </ac:spMkLst>
        </pc:spChg>
        <pc:picChg chg="mod">
          <ac:chgData name="Simon Callus" userId="a0f9ca3e1125353d" providerId="LiveId" clId="{65ABBFBE-4FBB-4EE4-9381-78B0FAD822AE}" dt="2025-05-06T18:21:37.873" v="150" actId="14100"/>
          <ac:picMkLst>
            <pc:docMk/>
            <pc:sldMk cId="4129591310" sldId="258"/>
            <ac:picMk id="3" creationId="{C490512B-B3FA-B69C-9DB8-7EF9ACDAF0CB}"/>
          </ac:picMkLst>
        </pc:picChg>
      </pc:sldChg>
      <pc:sldChg chg="modSp mod">
        <pc:chgData name="Simon Callus" userId="a0f9ca3e1125353d" providerId="LiveId" clId="{65ABBFBE-4FBB-4EE4-9381-78B0FAD822AE}" dt="2025-05-06T18:11:28.157" v="59" actId="1076"/>
        <pc:sldMkLst>
          <pc:docMk/>
          <pc:sldMk cId="3019956801" sldId="260"/>
        </pc:sldMkLst>
        <pc:graphicFrameChg chg="mod modGraphic">
          <ac:chgData name="Simon Callus" userId="a0f9ca3e1125353d" providerId="LiveId" clId="{65ABBFBE-4FBB-4EE4-9381-78B0FAD822AE}" dt="2025-05-06T18:11:28.157" v="59" actId="1076"/>
          <ac:graphicFrameMkLst>
            <pc:docMk/>
            <pc:sldMk cId="3019956801" sldId="260"/>
            <ac:graphicFrameMk id="9" creationId="{2B8AE691-5F1D-8B13-53C6-0D4A5CAEAEFA}"/>
          </ac:graphicFrameMkLst>
        </pc:graphicFrameChg>
      </pc:sldChg>
      <pc:sldChg chg="addSp delSp modSp mod">
        <pc:chgData name="Simon Callus" userId="a0f9ca3e1125353d" providerId="LiveId" clId="{65ABBFBE-4FBB-4EE4-9381-78B0FAD822AE}" dt="2025-05-06T17:58:53.615" v="19" actId="14100"/>
        <pc:sldMkLst>
          <pc:docMk/>
          <pc:sldMk cId="933007162" sldId="263"/>
        </pc:sldMkLst>
        <pc:spChg chg="add mod">
          <ac:chgData name="Simon Callus" userId="a0f9ca3e1125353d" providerId="LiveId" clId="{65ABBFBE-4FBB-4EE4-9381-78B0FAD822AE}" dt="2025-05-06T17:58:45.850" v="18" actId="255"/>
          <ac:spMkLst>
            <pc:docMk/>
            <pc:sldMk cId="933007162" sldId="263"/>
            <ac:spMk id="6" creationId="{382E2AE2-6F44-5F87-DDC0-A37480E30061}"/>
          </ac:spMkLst>
        </pc:spChg>
        <pc:picChg chg="mod">
          <ac:chgData name="Simon Callus" userId="a0f9ca3e1125353d" providerId="LiveId" clId="{65ABBFBE-4FBB-4EE4-9381-78B0FAD822AE}" dt="2025-05-06T17:58:19.172" v="16" actId="14100"/>
          <ac:picMkLst>
            <pc:docMk/>
            <pc:sldMk cId="933007162" sldId="263"/>
            <ac:picMk id="2" creationId="{B0E5CBEA-3428-6F66-6671-01E018824011}"/>
          </ac:picMkLst>
        </pc:picChg>
        <pc:picChg chg="mod">
          <ac:chgData name="Simon Callus" userId="a0f9ca3e1125353d" providerId="LiveId" clId="{65ABBFBE-4FBB-4EE4-9381-78B0FAD822AE}" dt="2025-05-06T17:58:53.615" v="19" actId="14100"/>
          <ac:picMkLst>
            <pc:docMk/>
            <pc:sldMk cId="933007162" sldId="263"/>
            <ac:picMk id="7" creationId="{9F42A591-E15A-0D78-8A35-72A346E570C3}"/>
          </ac:picMkLst>
        </pc:picChg>
      </pc:sldChg>
      <pc:sldChg chg="addSp delSp modSp mod">
        <pc:chgData name="Simon Callus" userId="a0f9ca3e1125353d" providerId="LiveId" clId="{65ABBFBE-4FBB-4EE4-9381-78B0FAD822AE}" dt="2025-05-06T18:20:29.561" v="149" actId="27309"/>
        <pc:sldMkLst>
          <pc:docMk/>
          <pc:sldMk cId="1916553911" sldId="264"/>
        </pc:sldMkLst>
        <pc:spChg chg="mod">
          <ac:chgData name="Simon Callus" userId="a0f9ca3e1125353d" providerId="LiveId" clId="{65ABBFBE-4FBB-4EE4-9381-78B0FAD822AE}" dt="2025-05-06T18:07:36.427" v="52" actId="33524"/>
          <ac:spMkLst>
            <pc:docMk/>
            <pc:sldMk cId="1916553911" sldId="264"/>
            <ac:spMk id="6" creationId="{891063B2-96EB-4800-0CD7-02D3F24075AF}"/>
          </ac:spMkLst>
        </pc:spChg>
      </pc:sldChg>
      <pc:sldChg chg="modSp mod">
        <pc:chgData name="Simon Callus" userId="a0f9ca3e1125353d" providerId="LiveId" clId="{65ABBFBE-4FBB-4EE4-9381-78B0FAD822AE}" dt="2025-05-06T18:08:56.100" v="55" actId="14100"/>
        <pc:sldMkLst>
          <pc:docMk/>
          <pc:sldMk cId="2462373898" sldId="266"/>
        </pc:sldMkLst>
        <pc:spChg chg="mod">
          <ac:chgData name="Simon Callus" userId="a0f9ca3e1125353d" providerId="LiveId" clId="{65ABBFBE-4FBB-4EE4-9381-78B0FAD822AE}" dt="2025-05-06T18:08:56.100" v="55" actId="14100"/>
          <ac:spMkLst>
            <pc:docMk/>
            <pc:sldMk cId="2462373898" sldId="266"/>
            <ac:spMk id="23" creationId="{8D4A7B67-C75A-87F1-93CB-23D7120DC1E5}"/>
          </ac:spMkLst>
        </pc:spChg>
      </pc:sldChg>
      <pc:sldChg chg="modSp mod">
        <pc:chgData name="Simon Callus" userId="a0f9ca3e1125353d" providerId="LiveId" clId="{65ABBFBE-4FBB-4EE4-9381-78B0FAD822AE}" dt="2025-05-06T18:17:18.838" v="131" actId="14100"/>
        <pc:sldMkLst>
          <pc:docMk/>
          <pc:sldMk cId="2696857959" sldId="267"/>
        </pc:sldMkLst>
        <pc:spChg chg="mod">
          <ac:chgData name="Simon Callus" userId="a0f9ca3e1125353d" providerId="LiveId" clId="{65ABBFBE-4FBB-4EE4-9381-78B0FAD822AE}" dt="2025-05-06T18:13:15.990" v="67" actId="27636"/>
          <ac:spMkLst>
            <pc:docMk/>
            <pc:sldMk cId="2696857959" sldId="267"/>
            <ac:spMk id="2" creationId="{A7443DEE-2083-8D9C-A360-613B8CF93D0E}"/>
          </ac:spMkLst>
        </pc:spChg>
        <pc:spChg chg="mod">
          <ac:chgData name="Simon Callus" userId="a0f9ca3e1125353d" providerId="LiveId" clId="{65ABBFBE-4FBB-4EE4-9381-78B0FAD822AE}" dt="2025-05-06T18:17:18.838" v="131" actId="14100"/>
          <ac:spMkLst>
            <pc:docMk/>
            <pc:sldMk cId="2696857959" sldId="267"/>
            <ac:spMk id="10" creationId="{5D3D378D-A535-9272-9541-6DC04959913C}"/>
          </ac:spMkLst>
        </pc:spChg>
      </pc:sldChg>
    </pc:docChg>
  </pc:docChgLst>
  <pc:docChgLst>
    <pc:chgData name="Simon Callus" userId="a0f9ca3e1125353d" providerId="LiveId" clId="{A97323C3-60C6-4F32-B67B-A4C1976F23C8}"/>
    <pc:docChg chg="modSld">
      <pc:chgData name="Simon Callus" userId="a0f9ca3e1125353d" providerId="LiveId" clId="{A97323C3-60C6-4F32-B67B-A4C1976F23C8}" dt="2025-07-25T09:41:58.509" v="46" actId="6549"/>
      <pc:docMkLst>
        <pc:docMk/>
      </pc:docMkLst>
      <pc:sldChg chg="modSp mod">
        <pc:chgData name="Simon Callus" userId="a0f9ca3e1125353d" providerId="LiveId" clId="{A97323C3-60C6-4F32-B67B-A4C1976F23C8}" dt="2025-07-25T09:41:58.509" v="46" actId="6549"/>
        <pc:sldMkLst>
          <pc:docMk/>
          <pc:sldMk cId="2688099221" sldId="256"/>
        </pc:sldMkLst>
        <pc:spChg chg="mod">
          <ac:chgData name="Simon Callus" userId="a0f9ca3e1125353d" providerId="LiveId" clId="{A97323C3-60C6-4F32-B67B-A4C1976F23C8}" dt="2025-07-25T09:41:58.509" v="46" actId="6549"/>
          <ac:spMkLst>
            <pc:docMk/>
            <pc:sldMk cId="2688099221" sldId="256"/>
            <ac:spMk id="2" creationId="{94946BA9-E9EB-6F34-59DD-F2337625FA43}"/>
          </ac:spMkLst>
        </pc:spChg>
      </pc:sldChg>
      <pc:sldChg chg="modSp mod">
        <pc:chgData name="Simon Callus" userId="a0f9ca3e1125353d" providerId="LiveId" clId="{A97323C3-60C6-4F32-B67B-A4C1976F23C8}" dt="2025-07-25T09:41:08.204" v="45"/>
        <pc:sldMkLst>
          <pc:docMk/>
          <pc:sldMk cId="3019956801" sldId="260"/>
        </pc:sldMkLst>
        <pc:graphicFrameChg chg="mod">
          <ac:chgData name="Simon Callus" userId="a0f9ca3e1125353d" providerId="LiveId" clId="{A97323C3-60C6-4F32-B67B-A4C1976F23C8}" dt="2025-07-25T09:41:08.204" v="45"/>
          <ac:graphicFrameMkLst>
            <pc:docMk/>
            <pc:sldMk cId="3019956801" sldId="260"/>
            <ac:graphicFrameMk id="9" creationId="{2B8AE691-5F1D-8B13-53C6-0D4A5CAEAEFA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739265-FE5E-43F1-B450-DD5B29BC6F7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EA048E-7D52-4896-B053-0D85EC1E6687}">
      <dgm:prSet custT="1"/>
      <dgm:spPr/>
      <dgm:t>
        <a:bodyPr/>
        <a:lstStyle/>
        <a:p>
          <a:r>
            <a:rPr lang="en-US" sz="2400" dirty="0"/>
            <a:t>When we designed </a:t>
          </a:r>
          <a:r>
            <a:rPr lang="en-US" sz="2400" dirty="0" err="1"/>
            <a:t>ScrapDrain</a:t>
          </a:r>
          <a:r>
            <a:rPr lang="en-US" sz="2400" dirty="0"/>
            <a:t>, we accepted how people clean the sink down</a:t>
          </a:r>
          <a:r>
            <a:rPr lang="en-US" sz="2400" i="1" dirty="0"/>
            <a:t>.</a:t>
          </a:r>
          <a:endParaRPr lang="en-US" sz="2400" dirty="0"/>
        </a:p>
      </dgm:t>
    </dgm:pt>
    <dgm:pt modelId="{9CB357C0-86E3-4669-A5B2-E1CE1C5055B5}" type="parTrans" cxnId="{AC4B3F40-F71D-446C-9D29-E02BE66D2B5F}">
      <dgm:prSet/>
      <dgm:spPr/>
      <dgm:t>
        <a:bodyPr/>
        <a:lstStyle/>
        <a:p>
          <a:endParaRPr lang="en-US"/>
        </a:p>
      </dgm:t>
    </dgm:pt>
    <dgm:pt modelId="{C982D525-6377-4BCD-B7E9-ABD32294809D}" type="sibTrans" cxnId="{AC4B3F40-F71D-446C-9D29-E02BE66D2B5F}">
      <dgm:prSet/>
      <dgm:spPr/>
      <dgm:t>
        <a:bodyPr/>
        <a:lstStyle/>
        <a:p>
          <a:endParaRPr lang="en-US"/>
        </a:p>
      </dgm:t>
    </dgm:pt>
    <dgm:pt modelId="{41650B8F-1AA4-476B-BAF8-2CFE5F7CAA62}">
      <dgm:prSet custT="1"/>
      <dgm:spPr/>
      <dgm:t>
        <a:bodyPr/>
        <a:lstStyle/>
        <a:p>
          <a:r>
            <a:rPr lang="en-US" sz="2400" dirty="0"/>
            <a:t>Making </a:t>
          </a:r>
          <a:r>
            <a:rPr lang="en-US" sz="2400" dirty="0" err="1"/>
            <a:t>ScrapDrain</a:t>
          </a:r>
          <a:r>
            <a:rPr lang="en-US" sz="2400" dirty="0"/>
            <a:t> part of the plumbing, </a:t>
          </a:r>
          <a:r>
            <a:rPr lang="en-US" sz="2400" i="1" dirty="0"/>
            <a:t>(under the sink)</a:t>
          </a:r>
          <a:r>
            <a:rPr lang="en-US" sz="2400" dirty="0"/>
            <a:t>, with the integral basket accessible from the top, everything sent to drain is captured</a:t>
          </a:r>
          <a:r>
            <a:rPr lang="en-US" sz="2100" dirty="0"/>
            <a:t>. </a:t>
          </a:r>
        </a:p>
      </dgm:t>
    </dgm:pt>
    <dgm:pt modelId="{D4D008DD-805B-4097-8270-8E79A4931750}" type="parTrans" cxnId="{344F803C-CF0F-4C59-8F1E-08F856F6CFD6}">
      <dgm:prSet/>
      <dgm:spPr/>
      <dgm:t>
        <a:bodyPr/>
        <a:lstStyle/>
        <a:p>
          <a:endParaRPr lang="en-US"/>
        </a:p>
      </dgm:t>
    </dgm:pt>
    <dgm:pt modelId="{9E7263FA-8209-4A5C-AE70-C7700ACF475A}" type="sibTrans" cxnId="{344F803C-CF0F-4C59-8F1E-08F856F6CFD6}">
      <dgm:prSet/>
      <dgm:spPr/>
      <dgm:t>
        <a:bodyPr/>
        <a:lstStyle/>
        <a:p>
          <a:endParaRPr lang="en-US"/>
        </a:p>
      </dgm:t>
    </dgm:pt>
    <dgm:pt modelId="{D53FB782-2356-498F-85FE-A5E4FC34EC4E}">
      <dgm:prSet custT="1"/>
      <dgm:spPr/>
      <dgm:t>
        <a:bodyPr/>
        <a:lstStyle/>
        <a:p>
          <a:r>
            <a:rPr lang="en-US" sz="2400" dirty="0"/>
            <a:t>The user can clean the sink the way they would normally do and </a:t>
          </a:r>
          <a:r>
            <a:rPr lang="en-US" sz="2400" dirty="0" err="1"/>
            <a:t>ScrapDrain</a:t>
          </a:r>
          <a:r>
            <a:rPr lang="en-US" sz="2400" dirty="0"/>
            <a:t> does the rest. </a:t>
          </a:r>
        </a:p>
      </dgm:t>
    </dgm:pt>
    <dgm:pt modelId="{F1F909B3-DDB3-481B-8C08-9467BFA85BA8}" type="parTrans" cxnId="{757176ED-F852-4C05-9D7A-FB184C529ABE}">
      <dgm:prSet/>
      <dgm:spPr/>
      <dgm:t>
        <a:bodyPr/>
        <a:lstStyle/>
        <a:p>
          <a:endParaRPr lang="en-US"/>
        </a:p>
      </dgm:t>
    </dgm:pt>
    <dgm:pt modelId="{43FED914-0470-418C-A567-CD292424249E}" type="sibTrans" cxnId="{757176ED-F852-4C05-9D7A-FB184C529ABE}">
      <dgm:prSet/>
      <dgm:spPr/>
      <dgm:t>
        <a:bodyPr/>
        <a:lstStyle/>
        <a:p>
          <a:endParaRPr lang="en-US"/>
        </a:p>
      </dgm:t>
    </dgm:pt>
    <dgm:pt modelId="{3F23FF57-4BB3-4D52-96A7-7A1955E6EF17}">
      <dgm:prSet/>
      <dgm:spPr/>
      <dgm:t>
        <a:bodyPr/>
        <a:lstStyle/>
        <a:p>
          <a:endParaRPr lang="en-GB" dirty="0"/>
        </a:p>
      </dgm:t>
    </dgm:pt>
    <dgm:pt modelId="{A8909EEA-430D-430F-883B-5C9B3B2B42C0}" type="parTrans" cxnId="{F05CDEFB-42A4-4B14-9967-A318E49CF157}">
      <dgm:prSet/>
      <dgm:spPr/>
      <dgm:t>
        <a:bodyPr/>
        <a:lstStyle/>
        <a:p>
          <a:endParaRPr lang="en-GB"/>
        </a:p>
      </dgm:t>
    </dgm:pt>
    <dgm:pt modelId="{6CDE19E4-58C7-45B9-9C08-C7D0272EFDBE}" type="sibTrans" cxnId="{F05CDEFB-42A4-4B14-9967-A318E49CF157}">
      <dgm:prSet/>
      <dgm:spPr/>
      <dgm:t>
        <a:bodyPr/>
        <a:lstStyle/>
        <a:p>
          <a:endParaRPr lang="en-GB"/>
        </a:p>
      </dgm:t>
    </dgm:pt>
    <dgm:pt modelId="{5F53AEBC-DA78-4C89-A6EF-C04A9AD29AAD}" type="pres">
      <dgm:prSet presAssocID="{4B739265-FE5E-43F1-B450-DD5B29BC6F7D}" presName="vert0" presStyleCnt="0">
        <dgm:presLayoutVars>
          <dgm:dir/>
          <dgm:animOne val="branch"/>
          <dgm:animLvl val="lvl"/>
        </dgm:presLayoutVars>
      </dgm:prSet>
      <dgm:spPr/>
    </dgm:pt>
    <dgm:pt modelId="{8D2B3C4C-58D2-4B1D-90E9-E0CAFCDFE8ED}" type="pres">
      <dgm:prSet presAssocID="{0DEA048E-7D52-4896-B053-0D85EC1E6687}" presName="thickLine" presStyleLbl="alignNode1" presStyleIdx="0" presStyleCnt="4"/>
      <dgm:spPr/>
    </dgm:pt>
    <dgm:pt modelId="{75D5E1C7-76CD-41EE-8208-87D18BEE1A87}" type="pres">
      <dgm:prSet presAssocID="{0DEA048E-7D52-4896-B053-0D85EC1E6687}" presName="horz1" presStyleCnt="0"/>
      <dgm:spPr/>
    </dgm:pt>
    <dgm:pt modelId="{FCAFCDD9-77DD-486E-BC6F-3ED5DE15FDE1}" type="pres">
      <dgm:prSet presAssocID="{0DEA048E-7D52-4896-B053-0D85EC1E6687}" presName="tx1" presStyleLbl="revTx" presStyleIdx="0" presStyleCnt="4"/>
      <dgm:spPr/>
    </dgm:pt>
    <dgm:pt modelId="{4916FC93-D11C-462D-9B6E-A3718933BF99}" type="pres">
      <dgm:prSet presAssocID="{0DEA048E-7D52-4896-B053-0D85EC1E6687}" presName="vert1" presStyleCnt="0"/>
      <dgm:spPr/>
    </dgm:pt>
    <dgm:pt modelId="{2AAF3CCA-740E-4768-A61F-8675207570DB}" type="pres">
      <dgm:prSet presAssocID="{41650B8F-1AA4-476B-BAF8-2CFE5F7CAA62}" presName="thickLine" presStyleLbl="alignNode1" presStyleIdx="1" presStyleCnt="4"/>
      <dgm:spPr/>
    </dgm:pt>
    <dgm:pt modelId="{DBEA6F07-7E1E-4765-A588-EC735F16CFF8}" type="pres">
      <dgm:prSet presAssocID="{41650B8F-1AA4-476B-BAF8-2CFE5F7CAA62}" presName="horz1" presStyleCnt="0"/>
      <dgm:spPr/>
    </dgm:pt>
    <dgm:pt modelId="{5BC1D7EE-AC81-43CD-88A5-A11AB88B5A8E}" type="pres">
      <dgm:prSet presAssocID="{41650B8F-1AA4-476B-BAF8-2CFE5F7CAA62}" presName="tx1" presStyleLbl="revTx" presStyleIdx="1" presStyleCnt="4" custScaleY="128736"/>
      <dgm:spPr/>
    </dgm:pt>
    <dgm:pt modelId="{98B8F303-9934-427A-90AF-43E1B516C016}" type="pres">
      <dgm:prSet presAssocID="{41650B8F-1AA4-476B-BAF8-2CFE5F7CAA62}" presName="vert1" presStyleCnt="0"/>
      <dgm:spPr/>
    </dgm:pt>
    <dgm:pt modelId="{3D31C093-9D34-4430-A886-788AE41C328C}" type="pres">
      <dgm:prSet presAssocID="{D53FB782-2356-498F-85FE-A5E4FC34EC4E}" presName="thickLine" presStyleLbl="alignNode1" presStyleIdx="2" presStyleCnt="4"/>
      <dgm:spPr/>
    </dgm:pt>
    <dgm:pt modelId="{0FE52D3F-CDB6-4343-AF42-1035653A16F0}" type="pres">
      <dgm:prSet presAssocID="{D53FB782-2356-498F-85FE-A5E4FC34EC4E}" presName="horz1" presStyleCnt="0"/>
      <dgm:spPr/>
    </dgm:pt>
    <dgm:pt modelId="{42445B0C-05FF-4100-AF3B-858512CA97B0}" type="pres">
      <dgm:prSet presAssocID="{D53FB782-2356-498F-85FE-A5E4FC34EC4E}" presName="tx1" presStyleLbl="revTx" presStyleIdx="2" presStyleCnt="4"/>
      <dgm:spPr/>
    </dgm:pt>
    <dgm:pt modelId="{115A2159-8788-4E81-A14B-80A360B7EDD1}" type="pres">
      <dgm:prSet presAssocID="{D53FB782-2356-498F-85FE-A5E4FC34EC4E}" presName="vert1" presStyleCnt="0"/>
      <dgm:spPr/>
    </dgm:pt>
    <dgm:pt modelId="{9CD0929B-7728-4536-B55D-D51A719B8C7F}" type="pres">
      <dgm:prSet presAssocID="{3F23FF57-4BB3-4D52-96A7-7A1955E6EF17}" presName="thickLine" presStyleLbl="alignNode1" presStyleIdx="3" presStyleCnt="4"/>
      <dgm:spPr/>
    </dgm:pt>
    <dgm:pt modelId="{7381E0D7-2159-4D32-AF84-B427BD5E44CB}" type="pres">
      <dgm:prSet presAssocID="{3F23FF57-4BB3-4D52-96A7-7A1955E6EF17}" presName="horz1" presStyleCnt="0"/>
      <dgm:spPr/>
    </dgm:pt>
    <dgm:pt modelId="{91A9E2C2-C49D-402C-BA9A-4C0D1B062EE4}" type="pres">
      <dgm:prSet presAssocID="{3F23FF57-4BB3-4D52-96A7-7A1955E6EF17}" presName="tx1" presStyleLbl="revTx" presStyleIdx="3" presStyleCnt="4"/>
      <dgm:spPr/>
    </dgm:pt>
    <dgm:pt modelId="{D126232D-B302-4971-A9D5-A05A58B94C67}" type="pres">
      <dgm:prSet presAssocID="{3F23FF57-4BB3-4D52-96A7-7A1955E6EF17}" presName="vert1" presStyleCnt="0"/>
      <dgm:spPr/>
    </dgm:pt>
  </dgm:ptLst>
  <dgm:cxnLst>
    <dgm:cxn modelId="{00E54D04-9CD0-49E5-BDF1-EF084C016363}" type="presOf" srcId="{D53FB782-2356-498F-85FE-A5E4FC34EC4E}" destId="{42445B0C-05FF-4100-AF3B-858512CA97B0}" srcOrd="0" destOrd="0" presId="urn:microsoft.com/office/officeart/2008/layout/LinedList"/>
    <dgm:cxn modelId="{970F6334-F2F9-47DC-B228-CA40D6BA5604}" type="presOf" srcId="{4B739265-FE5E-43F1-B450-DD5B29BC6F7D}" destId="{5F53AEBC-DA78-4C89-A6EF-C04A9AD29AAD}" srcOrd="0" destOrd="0" presId="urn:microsoft.com/office/officeart/2008/layout/LinedList"/>
    <dgm:cxn modelId="{B0308C3B-A1A1-46B5-9E25-6E51ADC331A0}" type="presOf" srcId="{0DEA048E-7D52-4896-B053-0D85EC1E6687}" destId="{FCAFCDD9-77DD-486E-BC6F-3ED5DE15FDE1}" srcOrd="0" destOrd="0" presId="urn:microsoft.com/office/officeart/2008/layout/LinedList"/>
    <dgm:cxn modelId="{344F803C-CF0F-4C59-8F1E-08F856F6CFD6}" srcId="{4B739265-FE5E-43F1-B450-DD5B29BC6F7D}" destId="{41650B8F-1AA4-476B-BAF8-2CFE5F7CAA62}" srcOrd="1" destOrd="0" parTransId="{D4D008DD-805B-4097-8270-8E79A4931750}" sibTransId="{9E7263FA-8209-4A5C-AE70-C7700ACF475A}"/>
    <dgm:cxn modelId="{AC4B3F40-F71D-446C-9D29-E02BE66D2B5F}" srcId="{4B739265-FE5E-43F1-B450-DD5B29BC6F7D}" destId="{0DEA048E-7D52-4896-B053-0D85EC1E6687}" srcOrd="0" destOrd="0" parTransId="{9CB357C0-86E3-4669-A5B2-E1CE1C5055B5}" sibTransId="{C982D525-6377-4BCD-B7E9-ABD32294809D}"/>
    <dgm:cxn modelId="{FE76C568-93D6-4179-8E59-4E3A51050298}" type="presOf" srcId="{3F23FF57-4BB3-4D52-96A7-7A1955E6EF17}" destId="{91A9E2C2-C49D-402C-BA9A-4C0D1B062EE4}" srcOrd="0" destOrd="0" presId="urn:microsoft.com/office/officeart/2008/layout/LinedList"/>
    <dgm:cxn modelId="{757176ED-F852-4C05-9D7A-FB184C529ABE}" srcId="{4B739265-FE5E-43F1-B450-DD5B29BC6F7D}" destId="{D53FB782-2356-498F-85FE-A5E4FC34EC4E}" srcOrd="2" destOrd="0" parTransId="{F1F909B3-DDB3-481B-8C08-9467BFA85BA8}" sibTransId="{43FED914-0470-418C-A567-CD292424249E}"/>
    <dgm:cxn modelId="{533E3DF4-09D2-4CF6-BBD2-4251AE8676DE}" type="presOf" srcId="{41650B8F-1AA4-476B-BAF8-2CFE5F7CAA62}" destId="{5BC1D7EE-AC81-43CD-88A5-A11AB88B5A8E}" srcOrd="0" destOrd="0" presId="urn:microsoft.com/office/officeart/2008/layout/LinedList"/>
    <dgm:cxn modelId="{F05CDEFB-42A4-4B14-9967-A318E49CF157}" srcId="{4B739265-FE5E-43F1-B450-DD5B29BC6F7D}" destId="{3F23FF57-4BB3-4D52-96A7-7A1955E6EF17}" srcOrd="3" destOrd="0" parTransId="{A8909EEA-430D-430F-883B-5C9B3B2B42C0}" sibTransId="{6CDE19E4-58C7-45B9-9C08-C7D0272EFDBE}"/>
    <dgm:cxn modelId="{05E56705-3E93-4AD0-A612-EDC338F1AEE1}" type="presParOf" srcId="{5F53AEBC-DA78-4C89-A6EF-C04A9AD29AAD}" destId="{8D2B3C4C-58D2-4B1D-90E9-E0CAFCDFE8ED}" srcOrd="0" destOrd="0" presId="urn:microsoft.com/office/officeart/2008/layout/LinedList"/>
    <dgm:cxn modelId="{BFEC40BF-5F13-4BA8-8226-FCD2108D6BFF}" type="presParOf" srcId="{5F53AEBC-DA78-4C89-A6EF-C04A9AD29AAD}" destId="{75D5E1C7-76CD-41EE-8208-87D18BEE1A87}" srcOrd="1" destOrd="0" presId="urn:microsoft.com/office/officeart/2008/layout/LinedList"/>
    <dgm:cxn modelId="{07D7E50E-D02F-48C3-A4F1-570223D87DBD}" type="presParOf" srcId="{75D5E1C7-76CD-41EE-8208-87D18BEE1A87}" destId="{FCAFCDD9-77DD-486E-BC6F-3ED5DE15FDE1}" srcOrd="0" destOrd="0" presId="urn:microsoft.com/office/officeart/2008/layout/LinedList"/>
    <dgm:cxn modelId="{94F675FE-4E53-4E01-8B98-894CEBA7FD4C}" type="presParOf" srcId="{75D5E1C7-76CD-41EE-8208-87D18BEE1A87}" destId="{4916FC93-D11C-462D-9B6E-A3718933BF99}" srcOrd="1" destOrd="0" presId="urn:microsoft.com/office/officeart/2008/layout/LinedList"/>
    <dgm:cxn modelId="{124F9645-274E-4CC1-9DD9-BA0D8D436543}" type="presParOf" srcId="{5F53AEBC-DA78-4C89-A6EF-C04A9AD29AAD}" destId="{2AAF3CCA-740E-4768-A61F-8675207570DB}" srcOrd="2" destOrd="0" presId="urn:microsoft.com/office/officeart/2008/layout/LinedList"/>
    <dgm:cxn modelId="{D314125F-2F69-46A9-BA57-FEC68C52642B}" type="presParOf" srcId="{5F53AEBC-DA78-4C89-A6EF-C04A9AD29AAD}" destId="{DBEA6F07-7E1E-4765-A588-EC735F16CFF8}" srcOrd="3" destOrd="0" presId="urn:microsoft.com/office/officeart/2008/layout/LinedList"/>
    <dgm:cxn modelId="{191C2DBA-22D9-4E5E-87E1-193045A9FC31}" type="presParOf" srcId="{DBEA6F07-7E1E-4765-A588-EC735F16CFF8}" destId="{5BC1D7EE-AC81-43CD-88A5-A11AB88B5A8E}" srcOrd="0" destOrd="0" presId="urn:microsoft.com/office/officeart/2008/layout/LinedList"/>
    <dgm:cxn modelId="{43CFAE33-C405-496D-A0DD-D6F240C46959}" type="presParOf" srcId="{DBEA6F07-7E1E-4765-A588-EC735F16CFF8}" destId="{98B8F303-9934-427A-90AF-43E1B516C016}" srcOrd="1" destOrd="0" presId="urn:microsoft.com/office/officeart/2008/layout/LinedList"/>
    <dgm:cxn modelId="{5F666652-D82E-4E71-8267-58DDD4BCA143}" type="presParOf" srcId="{5F53AEBC-DA78-4C89-A6EF-C04A9AD29AAD}" destId="{3D31C093-9D34-4430-A886-788AE41C328C}" srcOrd="4" destOrd="0" presId="urn:microsoft.com/office/officeart/2008/layout/LinedList"/>
    <dgm:cxn modelId="{5E42ABB1-2DB0-45E9-8E6E-D3B0B0A4F545}" type="presParOf" srcId="{5F53AEBC-DA78-4C89-A6EF-C04A9AD29AAD}" destId="{0FE52D3F-CDB6-4343-AF42-1035653A16F0}" srcOrd="5" destOrd="0" presId="urn:microsoft.com/office/officeart/2008/layout/LinedList"/>
    <dgm:cxn modelId="{BEC5A872-E702-422E-8860-17B898381349}" type="presParOf" srcId="{0FE52D3F-CDB6-4343-AF42-1035653A16F0}" destId="{42445B0C-05FF-4100-AF3B-858512CA97B0}" srcOrd="0" destOrd="0" presId="urn:microsoft.com/office/officeart/2008/layout/LinedList"/>
    <dgm:cxn modelId="{DED740DA-F837-473E-9A9C-45E2A43E8AAE}" type="presParOf" srcId="{0FE52D3F-CDB6-4343-AF42-1035653A16F0}" destId="{115A2159-8788-4E81-A14B-80A360B7EDD1}" srcOrd="1" destOrd="0" presId="urn:microsoft.com/office/officeart/2008/layout/LinedList"/>
    <dgm:cxn modelId="{9101B158-AB3A-4DB7-91A5-4C9369679341}" type="presParOf" srcId="{5F53AEBC-DA78-4C89-A6EF-C04A9AD29AAD}" destId="{9CD0929B-7728-4536-B55D-D51A719B8C7F}" srcOrd="6" destOrd="0" presId="urn:microsoft.com/office/officeart/2008/layout/LinedList"/>
    <dgm:cxn modelId="{D52F6059-EFFA-4D01-91A5-DC2DFFF5F4EC}" type="presParOf" srcId="{5F53AEBC-DA78-4C89-A6EF-C04A9AD29AAD}" destId="{7381E0D7-2159-4D32-AF84-B427BD5E44CB}" srcOrd="7" destOrd="0" presId="urn:microsoft.com/office/officeart/2008/layout/LinedList"/>
    <dgm:cxn modelId="{0D37372E-FAFE-4977-845A-822E47827D7D}" type="presParOf" srcId="{7381E0D7-2159-4D32-AF84-B427BD5E44CB}" destId="{91A9E2C2-C49D-402C-BA9A-4C0D1B062EE4}" srcOrd="0" destOrd="0" presId="urn:microsoft.com/office/officeart/2008/layout/LinedList"/>
    <dgm:cxn modelId="{F3303F0E-6494-45E9-9616-8496E1092661}" type="presParOf" srcId="{7381E0D7-2159-4D32-AF84-B427BD5E44CB}" destId="{D126232D-B302-4971-A9D5-A05A58B94C6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B3C4C-58D2-4B1D-90E9-E0CAFCDFE8ED}">
      <dsp:nvSpPr>
        <dsp:cNvPr id="0" name=""/>
        <dsp:cNvSpPr/>
      </dsp:nvSpPr>
      <dsp:spPr>
        <a:xfrm>
          <a:off x="0" y="717"/>
          <a:ext cx="84592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AFCDD9-77DD-486E-BC6F-3ED5DE15FDE1}">
      <dsp:nvSpPr>
        <dsp:cNvPr id="0" name=""/>
        <dsp:cNvSpPr/>
      </dsp:nvSpPr>
      <dsp:spPr>
        <a:xfrm>
          <a:off x="0" y="717"/>
          <a:ext cx="8459212" cy="871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When we designed </a:t>
          </a:r>
          <a:r>
            <a:rPr lang="en-US" sz="2400" kern="1200" dirty="0" err="1"/>
            <a:t>ScrapDrain</a:t>
          </a:r>
          <a:r>
            <a:rPr lang="en-US" sz="2400" kern="1200" dirty="0"/>
            <a:t>, we accepted how people clean the sink down</a:t>
          </a:r>
          <a:r>
            <a:rPr lang="en-US" sz="2400" i="1" kern="1200" dirty="0"/>
            <a:t>.</a:t>
          </a:r>
          <a:endParaRPr lang="en-US" sz="2400" kern="1200" dirty="0"/>
        </a:p>
      </dsp:txBody>
      <dsp:txXfrm>
        <a:off x="0" y="717"/>
        <a:ext cx="8459212" cy="871757"/>
      </dsp:txXfrm>
    </dsp:sp>
    <dsp:sp modelId="{2AAF3CCA-740E-4768-A61F-8675207570DB}">
      <dsp:nvSpPr>
        <dsp:cNvPr id="0" name=""/>
        <dsp:cNvSpPr/>
      </dsp:nvSpPr>
      <dsp:spPr>
        <a:xfrm>
          <a:off x="0" y="872474"/>
          <a:ext cx="84592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C1D7EE-AC81-43CD-88A5-A11AB88B5A8E}">
      <dsp:nvSpPr>
        <dsp:cNvPr id="0" name=""/>
        <dsp:cNvSpPr/>
      </dsp:nvSpPr>
      <dsp:spPr>
        <a:xfrm>
          <a:off x="0" y="872474"/>
          <a:ext cx="8450951" cy="1122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Making </a:t>
          </a:r>
          <a:r>
            <a:rPr lang="en-US" sz="2400" kern="1200" dirty="0" err="1"/>
            <a:t>ScrapDrain</a:t>
          </a:r>
          <a:r>
            <a:rPr lang="en-US" sz="2400" kern="1200" dirty="0"/>
            <a:t> part of the plumbing, </a:t>
          </a:r>
          <a:r>
            <a:rPr lang="en-US" sz="2400" i="1" kern="1200" dirty="0"/>
            <a:t>(under the sink)</a:t>
          </a:r>
          <a:r>
            <a:rPr lang="en-US" sz="2400" kern="1200" dirty="0"/>
            <a:t>, with the integral basket accessible from the top, everything sent to drain is captured</a:t>
          </a:r>
          <a:r>
            <a:rPr lang="en-US" sz="2100" kern="1200" dirty="0"/>
            <a:t>. </a:t>
          </a:r>
        </a:p>
      </dsp:txBody>
      <dsp:txXfrm>
        <a:off x="0" y="872474"/>
        <a:ext cx="8450951" cy="1122265"/>
      </dsp:txXfrm>
    </dsp:sp>
    <dsp:sp modelId="{3D31C093-9D34-4430-A886-788AE41C328C}">
      <dsp:nvSpPr>
        <dsp:cNvPr id="0" name=""/>
        <dsp:cNvSpPr/>
      </dsp:nvSpPr>
      <dsp:spPr>
        <a:xfrm>
          <a:off x="0" y="1994740"/>
          <a:ext cx="84592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445B0C-05FF-4100-AF3B-858512CA97B0}">
      <dsp:nvSpPr>
        <dsp:cNvPr id="0" name=""/>
        <dsp:cNvSpPr/>
      </dsp:nvSpPr>
      <dsp:spPr>
        <a:xfrm>
          <a:off x="0" y="1994740"/>
          <a:ext cx="8459212" cy="871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 user can clean the sink the way they would normally do and </a:t>
          </a:r>
          <a:r>
            <a:rPr lang="en-US" sz="2400" kern="1200" dirty="0" err="1"/>
            <a:t>ScrapDrain</a:t>
          </a:r>
          <a:r>
            <a:rPr lang="en-US" sz="2400" kern="1200" dirty="0"/>
            <a:t> does the rest. </a:t>
          </a:r>
        </a:p>
      </dsp:txBody>
      <dsp:txXfrm>
        <a:off x="0" y="1994740"/>
        <a:ext cx="8459212" cy="871757"/>
      </dsp:txXfrm>
    </dsp:sp>
    <dsp:sp modelId="{9CD0929B-7728-4536-B55D-D51A719B8C7F}">
      <dsp:nvSpPr>
        <dsp:cNvPr id="0" name=""/>
        <dsp:cNvSpPr/>
      </dsp:nvSpPr>
      <dsp:spPr>
        <a:xfrm>
          <a:off x="0" y="2866497"/>
          <a:ext cx="84592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A9E2C2-C49D-402C-BA9A-4C0D1B062EE4}">
      <dsp:nvSpPr>
        <dsp:cNvPr id="0" name=""/>
        <dsp:cNvSpPr/>
      </dsp:nvSpPr>
      <dsp:spPr>
        <a:xfrm>
          <a:off x="0" y="2866497"/>
          <a:ext cx="8459212" cy="871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0" kern="1200" dirty="0"/>
        </a:p>
      </dsp:txBody>
      <dsp:txXfrm>
        <a:off x="0" y="2866497"/>
        <a:ext cx="8459212" cy="871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D284-FE36-8A42-9AC3-C6CBA76B0803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7563-6DF5-F343-9A1B-85771541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33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D284-FE36-8A42-9AC3-C6CBA76B0803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7563-6DF5-F343-9A1B-85771541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07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D284-FE36-8A42-9AC3-C6CBA76B0803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7563-6DF5-F343-9A1B-85771541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25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D284-FE36-8A42-9AC3-C6CBA76B0803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7563-6DF5-F343-9A1B-85771541C61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538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D284-FE36-8A42-9AC3-C6CBA76B0803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7563-6DF5-F343-9A1B-85771541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99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D284-FE36-8A42-9AC3-C6CBA76B0803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7563-6DF5-F343-9A1B-85771541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10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D284-FE36-8A42-9AC3-C6CBA76B0803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7563-6DF5-F343-9A1B-85771541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7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D284-FE36-8A42-9AC3-C6CBA76B0803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7563-6DF5-F343-9A1B-85771541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93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D284-FE36-8A42-9AC3-C6CBA76B0803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7563-6DF5-F343-9A1B-85771541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09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D284-FE36-8A42-9AC3-C6CBA76B0803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7563-6DF5-F343-9A1B-85771541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70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D284-FE36-8A42-9AC3-C6CBA76B0803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7563-6DF5-F343-9A1B-85771541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66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D284-FE36-8A42-9AC3-C6CBA76B0803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7563-6DF5-F343-9A1B-85771541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23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D284-FE36-8A42-9AC3-C6CBA76B0803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7563-6DF5-F343-9A1B-85771541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16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D284-FE36-8A42-9AC3-C6CBA76B0803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7563-6DF5-F343-9A1B-85771541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29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D284-FE36-8A42-9AC3-C6CBA76B0803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7563-6DF5-F343-9A1B-85771541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46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D284-FE36-8A42-9AC3-C6CBA76B0803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7563-6DF5-F343-9A1B-85771541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78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D284-FE36-8A42-9AC3-C6CBA76B0803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7563-6DF5-F343-9A1B-85771541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30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D284-FE36-8A42-9AC3-C6CBA76B0803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7563-6DF5-F343-9A1B-85771541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8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AFDD284-FE36-8A42-9AC3-C6CBA76B0803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8F77563-6DF5-F343-9A1B-85771541C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03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jpg"/><Relationship Id="rId5" Type="http://schemas.openxmlformats.org/officeDocument/2006/relationships/image" Target="../media/image11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956D6BE-9F42-4257-AF86-F7ADD2F93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6616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2837CF7-EFEC-4B29-A2F8-CE22A481B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534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91157-75DB-E760-0B3E-A7C3823AF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Common Issues with Food Disposal: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B107DC-5DBE-254A-B44C-D5F2A34266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63" r="-1" b="-1"/>
          <a:stretch/>
        </p:blipFill>
        <p:spPr>
          <a:xfrm>
            <a:off x="8787762" y="1041902"/>
            <a:ext cx="2800500" cy="2352319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6169EE-1537-A4A1-21A2-56E14B994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126" y="6099331"/>
            <a:ext cx="2780274" cy="758669"/>
          </a:xfrm>
          <a:prstGeom prst="rect">
            <a:avLst/>
          </a:prstGeom>
        </p:spPr>
      </p:pic>
      <p:pic>
        <p:nvPicPr>
          <p:cNvPr id="20" name="Picture 19" descr="A blue and white logo&#10;&#10;AI-generated content may be incorrect.">
            <a:extLst>
              <a:ext uri="{FF2B5EF4-FFF2-40B4-BE49-F238E27FC236}">
                <a16:creationId xmlns:a16="http://schemas.microsoft.com/office/drawing/2014/main" id="{EF77BA6D-275B-C8F1-34C2-61252FE57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532437"/>
            <a:ext cx="4738765" cy="13255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0D07B2A-A378-AAB4-A397-CCFC08663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7762" y="3647758"/>
            <a:ext cx="2800499" cy="2451574"/>
          </a:xfrm>
          <a:prstGeom prst="rect">
            <a:avLst/>
          </a:prstGeom>
        </p:spPr>
      </p:pic>
      <p:sp>
        <p:nvSpPr>
          <p:cNvPr id="23" name="Rectangle 1">
            <a:extLst>
              <a:ext uri="{FF2B5EF4-FFF2-40B4-BE49-F238E27FC236}">
                <a16:creationId xmlns:a16="http://schemas.microsoft.com/office/drawing/2014/main" id="{8D4A7B67-C75A-87F1-93CB-23D7120DC1E5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603738" y="1726744"/>
            <a:ext cx="6896519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Removing food waste from the sink bowl is often a low priority in busy settings.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Plug covers or capture trays are frequently: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Missing entirely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Rinsed out—allowing food waste to go straight down the drain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Emptied directly into food recycling without proper separation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373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795BF9-2C8D-3C9C-4CC7-18219EF61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728" y="6038753"/>
            <a:ext cx="3002272" cy="819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E5CBEA-3428-6F66-6671-01E018824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36" y="1089794"/>
            <a:ext cx="3838854" cy="383885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B9194AD-0177-92B6-581E-9422585AFA37}"/>
              </a:ext>
            </a:extLst>
          </p:cNvPr>
          <p:cNvSpPr txBox="1">
            <a:spLocks/>
          </p:cNvSpPr>
          <p:nvPr/>
        </p:nvSpPr>
        <p:spPr>
          <a:xfrm>
            <a:off x="3414409" y="323189"/>
            <a:ext cx="6662057" cy="132556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Current ‘Solutions’ not doing the job?   </a:t>
            </a:r>
          </a:p>
        </p:txBody>
      </p:sp>
      <p:pic>
        <p:nvPicPr>
          <p:cNvPr id="7" name="Picture 6" descr="A blue and white logo&#10;&#10;AI-generated content may be incorrect.">
            <a:extLst>
              <a:ext uri="{FF2B5EF4-FFF2-40B4-BE49-F238E27FC236}">
                <a16:creationId xmlns:a16="http://schemas.microsoft.com/office/drawing/2014/main" id="{9F42A591-E15A-0D78-8A35-72A346E57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32437"/>
            <a:ext cx="4422712" cy="1325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2E2AE2-6F44-5F87-DDC0-A37480E30061}"/>
              </a:ext>
            </a:extLst>
          </p:cNvPr>
          <p:cNvSpPr txBox="1"/>
          <p:nvPr/>
        </p:nvSpPr>
        <p:spPr>
          <a:xfrm>
            <a:off x="4422711" y="1089794"/>
            <a:ext cx="738984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b="1" dirty="0">
                <a:solidFill>
                  <a:srgbClr val="FF0000"/>
                </a:solidFill>
              </a:rPr>
              <a:t>The Problem with Current Solutions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Commercial kitchens commonly use a basic </a:t>
            </a:r>
            <a:r>
              <a:rPr lang="en-GB" sz="2400" b="1" dirty="0"/>
              <a:t>"stand-pipe strainer"</a:t>
            </a:r>
            <a:r>
              <a:rPr lang="en-GB" sz="2400" dirty="0"/>
              <a:t> to manage food waste.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The stand-pipe plugs the sink drain, holding food waste on the surface.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1" dirty="0"/>
              <a:t>Intended use:</a:t>
            </a:r>
            <a:r>
              <a:rPr lang="en-GB" sz="2400" dirty="0"/>
              <a:t> Remove the </a:t>
            </a:r>
            <a:r>
              <a:rPr lang="en-GB" sz="2400" dirty="0" err="1"/>
              <a:t>center</a:t>
            </a:r>
            <a:r>
              <a:rPr lang="en-GB" sz="2400" dirty="0"/>
              <a:t> insert to drain water while keeping waste in the sink.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</a:rPr>
              <a:t>Actual use: </a:t>
            </a:r>
            <a:r>
              <a:rPr lang="en-GB" sz="2400" dirty="0"/>
              <a:t>Entire pipe is often pulled out, allowing food waste to go down the drain.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Staff may even </a:t>
            </a:r>
            <a:r>
              <a:rPr lang="en-GB" sz="2400" b="1" dirty="0"/>
              <a:t>manually push waste down the plughole</a:t>
            </a:r>
            <a:r>
              <a:rPr lang="en-GB" sz="2400" dirty="0"/>
              <a:t>, using unsanitary methods.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This </a:t>
            </a:r>
            <a:r>
              <a:rPr lang="en-GB" sz="2400" dirty="0" err="1"/>
              <a:t>behavior</a:t>
            </a:r>
            <a:r>
              <a:rPr lang="en-GB" sz="2400" dirty="0"/>
              <a:t> leads to </a:t>
            </a:r>
            <a:r>
              <a:rPr lang="en-GB" sz="2400" b="1" dirty="0"/>
              <a:t>frequent blockages</a:t>
            </a:r>
            <a:r>
              <a:rPr lang="en-GB" sz="2400" dirty="0"/>
              <a:t> and </a:t>
            </a:r>
            <a:r>
              <a:rPr lang="en-GB" sz="2400" b="1" dirty="0"/>
              <a:t>costly professional drain callouts</a:t>
            </a:r>
            <a:r>
              <a:rPr lang="en-GB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3007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795BF9-2C8D-3C9C-4CC7-18219EF61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98" y="5803640"/>
            <a:ext cx="3505102" cy="9564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961AF9-1C9F-F7C2-93A0-E02F6C98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59" y="1089953"/>
            <a:ext cx="2271032" cy="4097867"/>
          </a:xfrm>
          <a:prstGeom prst="rect">
            <a:avLst/>
          </a:prstGeom>
        </p:spPr>
      </p:pic>
      <p:graphicFrame>
        <p:nvGraphicFramePr>
          <p:cNvPr id="9" name="TextBox 6">
            <a:extLst>
              <a:ext uri="{FF2B5EF4-FFF2-40B4-BE49-F238E27FC236}">
                <a16:creationId xmlns:a16="http://schemas.microsoft.com/office/drawing/2014/main" id="{2B8AE691-5F1D-8B13-53C6-0D4A5CAEAE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4826050"/>
              </p:ext>
            </p:extLst>
          </p:nvPr>
        </p:nvGraphicFramePr>
        <p:xfrm>
          <a:off x="3160029" y="1840426"/>
          <a:ext cx="8459212" cy="3738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Picture 1" descr="A blue and white logo&#10;&#10;AI-generated content may be incorrect.">
            <a:extLst>
              <a:ext uri="{FF2B5EF4-FFF2-40B4-BE49-F238E27FC236}">
                <a16:creationId xmlns:a16="http://schemas.microsoft.com/office/drawing/2014/main" id="{A1D43522-1273-30B4-E88F-27D6C14603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5532437"/>
            <a:ext cx="4738765" cy="132556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D7BB9CF-CD36-7F92-20EB-27F49757DF6C}"/>
              </a:ext>
            </a:extLst>
          </p:cNvPr>
          <p:cNvSpPr txBox="1">
            <a:spLocks/>
          </p:cNvSpPr>
          <p:nvPr/>
        </p:nvSpPr>
        <p:spPr>
          <a:xfrm>
            <a:off x="2369381" y="170246"/>
            <a:ext cx="6662057" cy="132556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  <a:r>
              <a:rPr lang="en-GB" sz="4200" dirty="0" err="1">
                <a:latin typeface="Arial" panose="020B0604020202020204" pitchFamily="34" charset="0"/>
                <a:cs typeface="Arial" panose="020B0604020202020204" pitchFamily="34" charset="0"/>
              </a:rPr>
              <a:t>ScrapDrain</a:t>
            </a:r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?   </a:t>
            </a:r>
          </a:p>
        </p:txBody>
      </p:sp>
    </p:spTree>
    <p:extLst>
      <p:ext uri="{BB962C8B-B14F-4D97-AF65-F5344CB8AC3E}">
        <p14:creationId xmlns:p14="http://schemas.microsoft.com/office/powerpoint/2010/main" val="3019956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43DEE-2083-8D9C-A360-613B8CF93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959"/>
            <a:ext cx="10515600" cy="873833"/>
          </a:xfrm>
        </p:spPr>
        <p:txBody>
          <a:bodyPr>
            <a:normAutofit/>
          </a:bodyPr>
          <a:lstStyle/>
          <a:p>
            <a:pPr algn="ctr"/>
            <a:r>
              <a:rPr lang="en-GB" sz="4400" dirty="0"/>
              <a:t>The Benefits of </a:t>
            </a:r>
            <a:r>
              <a:rPr lang="en-GB" sz="4400" dirty="0" err="1"/>
              <a:t>ScrapDrain</a:t>
            </a:r>
            <a:endParaRPr lang="en-GB" sz="4400" dirty="0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5D3D378D-A535-9272-9541-6DC0495991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28263" y="1013792"/>
            <a:ext cx="6300326" cy="57042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marR="0" lvl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Prevents Drain Clogs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Effectively intercepts food solids, coffee grounds, and other debris before they reach drain lines—reducing blockages and plumbing issues.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Improves Grease Trap Efficiency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(Commercial Kitchens)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By limiting solid waste, grease traps function better and may require less frequent cleaning—saving time and costs.</a:t>
            </a:r>
          </a:p>
          <a:p>
            <a:pPr marR="0" lvl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Optimisd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Coffee Shops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The fine mesh basket (SD-50-F) is ideal for capturing small items like grounds and straws, keeping sink areas clean and functional.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Supports Composting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(Residential Use)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Streamlines food waste separation for composting, especially in homes without garbage disposals or with curbside organic recycling programs.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D006EB61-5730-48A9-B64C-40352FA92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3852" y="1935892"/>
            <a:ext cx="3429886" cy="3908317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EB6726-CC41-0DD5-EFC5-E063306DD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825" y="2658111"/>
            <a:ext cx="2843942" cy="774777"/>
          </a:xfrm>
          <a:prstGeom prst="rect">
            <a:avLst/>
          </a:prstGeom>
        </p:spPr>
      </p:pic>
      <p:pic>
        <p:nvPicPr>
          <p:cNvPr id="4" name="Picture 3" descr="A blue and white logo&#10;&#10;AI-generated content may be incorrect.">
            <a:extLst>
              <a:ext uri="{FF2B5EF4-FFF2-40B4-BE49-F238E27FC236}">
                <a16:creationId xmlns:a16="http://schemas.microsoft.com/office/drawing/2014/main" id="{F5A13A90-706F-C458-F80B-4390BA0E6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824" y="4231690"/>
            <a:ext cx="2843942" cy="103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57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795BF9-2C8D-3C9C-4CC7-18219EF61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634" y="5973908"/>
            <a:ext cx="3105366" cy="847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4C4A55-C938-61DC-FF70-18CDC2734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067" y="862382"/>
            <a:ext cx="2902040" cy="21765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946BA9-E9EB-6F34-59DD-F2337625FA43}"/>
              </a:ext>
            </a:extLst>
          </p:cNvPr>
          <p:cNvSpPr txBox="1"/>
          <p:nvPr/>
        </p:nvSpPr>
        <p:spPr>
          <a:xfrm>
            <a:off x="5498571" y="1063690"/>
            <a:ext cx="6052727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ScrapDrain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 baskets are available in two sizes: 89mm or 40ml.</a:t>
            </a:r>
          </a:p>
          <a:p>
            <a:b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You can choose between a ‘fine’ or ‘standard’ internal basket option.</a:t>
            </a:r>
            <a:b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The standard strainer filter, with 2.5mm holes, is suitable for general use.</a:t>
            </a:r>
          </a:p>
          <a:p>
            <a:b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The fine strainer filter is designed to capture smaller particles like coffee grounds and seeds and is ideal for grease-free applications. However, it may become clogged when exposed to fats, oils, or grease.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B93521-DED9-626A-E3E8-583369708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02" y="3131474"/>
            <a:ext cx="2994327" cy="2235493"/>
          </a:xfrm>
          <a:prstGeom prst="rect">
            <a:avLst/>
          </a:prstGeom>
          <a:noFill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5D75C11-6E2B-83BA-4066-E709439429AA}"/>
              </a:ext>
            </a:extLst>
          </p:cNvPr>
          <p:cNvSpPr txBox="1">
            <a:spLocks/>
          </p:cNvSpPr>
          <p:nvPr/>
        </p:nvSpPr>
        <p:spPr>
          <a:xfrm>
            <a:off x="2167543" y="221309"/>
            <a:ext cx="6662057" cy="132556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z="4200" dirty="0" err="1">
                <a:latin typeface="Arial" panose="020B0604020202020204" pitchFamily="34" charset="0"/>
                <a:cs typeface="Arial" panose="020B0604020202020204" pitchFamily="34" charset="0"/>
              </a:rPr>
              <a:t>ScrapDrain</a:t>
            </a:r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 Options  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E36BCED-04D4-FA6D-4910-2CEA28D90A26}"/>
              </a:ext>
            </a:extLst>
          </p:cNvPr>
          <p:cNvCxnSpPr>
            <a:cxnSpLocks/>
          </p:cNvCxnSpPr>
          <p:nvPr/>
        </p:nvCxnSpPr>
        <p:spPr>
          <a:xfrm flipV="1">
            <a:off x="3079102" y="3204382"/>
            <a:ext cx="2276669" cy="1218328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59A602-E3B8-5176-92A0-79786185DC8F}"/>
              </a:ext>
            </a:extLst>
          </p:cNvPr>
          <p:cNvCxnSpPr>
            <a:cxnSpLocks/>
          </p:cNvCxnSpPr>
          <p:nvPr/>
        </p:nvCxnSpPr>
        <p:spPr>
          <a:xfrm>
            <a:off x="2202024" y="4833257"/>
            <a:ext cx="3296547" cy="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9" name="Picture 18" descr="A blue and white logo&#10;&#10;AI-generated content may be incorrect.">
            <a:extLst>
              <a:ext uri="{FF2B5EF4-FFF2-40B4-BE49-F238E27FC236}">
                <a16:creationId xmlns:a16="http://schemas.microsoft.com/office/drawing/2014/main" id="{F8C0AD4E-85E3-0859-3703-65BB579B9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32437"/>
            <a:ext cx="4738765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99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795BF9-2C8D-3C9C-4CC7-18219EF61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506" y="5940503"/>
            <a:ext cx="3350208" cy="9141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90512B-B3FA-B69C-9DB8-7EF9ACDAF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40" y="1247009"/>
            <a:ext cx="3085211" cy="37902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C9F2D4-BA0C-64C5-2B40-DCAA831548E7}"/>
              </a:ext>
            </a:extLst>
          </p:cNvPr>
          <p:cNvSpPr txBox="1"/>
          <p:nvPr/>
        </p:nvSpPr>
        <p:spPr>
          <a:xfrm>
            <a:off x="4633848" y="1247010"/>
            <a:ext cx="704807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Domestic sinks typically use 89mm waste outlets.</a:t>
            </a:r>
          </a:p>
          <a:p>
            <a:pPr>
              <a:buNone/>
            </a:pP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Commercial sinks usually have 40mm outlets, but these can be upgraded to 89mm when ordering new sink bowls.</a:t>
            </a:r>
          </a:p>
          <a:p>
            <a:pPr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Whenever possible, 89mm outlets are recommended to maximise the capture of food waste.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ue and white logo&#10;&#10;AI-generated content may be incorrect.">
            <a:extLst>
              <a:ext uri="{FF2B5EF4-FFF2-40B4-BE49-F238E27FC236}">
                <a16:creationId xmlns:a16="http://schemas.microsoft.com/office/drawing/2014/main" id="{A74FBF27-AE27-CCC5-4A6D-33BBF511E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32437"/>
            <a:ext cx="4738765" cy="132556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D0E1D3E-2410-6AF0-D90C-661625D2FB4D}"/>
              </a:ext>
            </a:extLst>
          </p:cNvPr>
          <p:cNvSpPr txBox="1">
            <a:spLocks/>
          </p:cNvSpPr>
          <p:nvPr/>
        </p:nvSpPr>
        <p:spPr>
          <a:xfrm>
            <a:off x="2764971" y="250338"/>
            <a:ext cx="6662057" cy="132556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z="4200" dirty="0" err="1">
                <a:latin typeface="Arial" panose="020B0604020202020204" pitchFamily="34" charset="0"/>
                <a:cs typeface="Arial" panose="020B0604020202020204" pitchFamily="34" charset="0"/>
              </a:rPr>
              <a:t>ScrapDrain</a:t>
            </a:r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 Options Cont’d…   </a:t>
            </a:r>
          </a:p>
        </p:txBody>
      </p:sp>
    </p:spTree>
    <p:extLst>
      <p:ext uri="{BB962C8B-B14F-4D97-AF65-F5344CB8AC3E}">
        <p14:creationId xmlns:p14="http://schemas.microsoft.com/office/powerpoint/2010/main" val="4129591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795BF9-2C8D-3C9C-4CC7-18219EF61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4569" y="5775317"/>
            <a:ext cx="3207431" cy="875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1063B2-96EB-4800-0CD7-02D3F24075AF}"/>
              </a:ext>
            </a:extLst>
          </p:cNvPr>
          <p:cNvSpPr txBox="1"/>
          <p:nvPr/>
        </p:nvSpPr>
        <p:spPr>
          <a:xfrm>
            <a:off x="2311400" y="4840385"/>
            <a:ext cx="756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Actually, removing food waste &amp; particulates from our drain lines</a:t>
            </a:r>
          </a:p>
        </p:txBody>
      </p:sp>
      <p:pic>
        <p:nvPicPr>
          <p:cNvPr id="8" name="IMG_6195">
            <a:hlinkClick r:id="" action="ppaction://media"/>
            <a:extLst>
              <a:ext uri="{FF2B5EF4-FFF2-40B4-BE49-F238E27FC236}">
                <a16:creationId xmlns:a16="http://schemas.microsoft.com/office/drawing/2014/main" id="{76564DE6-3DE8-8E59-DA21-38C9ED3D53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6878" y="1365123"/>
            <a:ext cx="6178244" cy="3475262"/>
          </a:xfrm>
          <a:prstGeom prst="rect">
            <a:avLst/>
          </a:prstGeom>
        </p:spPr>
      </p:pic>
      <p:pic>
        <p:nvPicPr>
          <p:cNvPr id="2" name="Picture 1" descr="A blue and white logo&#10;&#10;AI-generated content may be incorrect.">
            <a:extLst>
              <a:ext uri="{FF2B5EF4-FFF2-40B4-BE49-F238E27FC236}">
                <a16:creationId xmlns:a16="http://schemas.microsoft.com/office/drawing/2014/main" id="{5BB02F2F-1194-FB72-B86F-81B441953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532437"/>
            <a:ext cx="4738765" cy="13255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852A1FF-8B70-7661-382E-EC639C04D6F8}"/>
              </a:ext>
            </a:extLst>
          </p:cNvPr>
          <p:cNvSpPr txBox="1">
            <a:spLocks/>
          </p:cNvSpPr>
          <p:nvPr/>
        </p:nvSpPr>
        <p:spPr>
          <a:xfrm>
            <a:off x="2281158" y="322720"/>
            <a:ext cx="6662057" cy="132556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z="4200" dirty="0" err="1">
                <a:latin typeface="Arial" panose="020B0604020202020204" pitchFamily="34" charset="0"/>
                <a:cs typeface="Arial" panose="020B0604020202020204" pitchFamily="34" charset="0"/>
              </a:rPr>
              <a:t>ScrapDrain</a:t>
            </a:r>
            <a:r>
              <a:rPr lang="en-GB" sz="4200" dirty="0">
                <a:latin typeface="Arial" panose="020B0604020202020204" pitchFamily="34" charset="0"/>
                <a:cs typeface="Arial" panose="020B0604020202020204" pitchFamily="34" charset="0"/>
              </a:rPr>
              <a:t> Demonstration  </a:t>
            </a:r>
          </a:p>
        </p:txBody>
      </p:sp>
    </p:spTree>
    <p:extLst>
      <p:ext uri="{BB962C8B-B14F-4D97-AF65-F5344CB8AC3E}">
        <p14:creationId xmlns:p14="http://schemas.microsoft.com/office/powerpoint/2010/main" val="191655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2</TotalTime>
  <Words>484</Words>
  <Application>Microsoft Office PowerPoint</Application>
  <PresentationFormat>Widescreen</PresentationFormat>
  <Paragraphs>39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Corbel</vt:lpstr>
      <vt:lpstr>Wingdings</vt:lpstr>
      <vt:lpstr>Depth</vt:lpstr>
      <vt:lpstr>Common Issues with Food Disposal: </vt:lpstr>
      <vt:lpstr>PowerPoint Presentation</vt:lpstr>
      <vt:lpstr>PowerPoint Presentation</vt:lpstr>
      <vt:lpstr>The Benefits of ScrapDrain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Callus</dc:creator>
  <cp:lastModifiedBy>Simon Callus</cp:lastModifiedBy>
  <cp:revision>15</cp:revision>
  <dcterms:created xsi:type="dcterms:W3CDTF">2025-05-01T10:23:50Z</dcterms:created>
  <dcterms:modified xsi:type="dcterms:W3CDTF">2025-07-25T09:42:07Z</dcterms:modified>
</cp:coreProperties>
</file>